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90" y="-6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F42D4F9-FA7A-403C-95AD-A4A9D1B8B985}" type="datetimeFigureOut">
              <a:rPr lang="en-GB" smtClean="0"/>
              <a:t>09/04/2014</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GB"/>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3EC1C3E-85D6-4463-8572-D2FFF849CF6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2D4F9-FA7A-403C-95AD-A4A9D1B8B985}" type="datetimeFigureOut">
              <a:rPr lang="en-GB" smtClean="0"/>
              <a:t>09/04/2014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C1C3E-85D6-4463-8572-D2FFF849CF6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2D4F9-FA7A-403C-95AD-A4A9D1B8B985}" type="datetimeFigureOut">
              <a:rPr lang="en-GB" smtClean="0"/>
              <a:t>09/04/2014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EC1C3E-85D6-4463-8572-D2FFF849CF6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F42D4F9-FA7A-403C-95AD-A4A9D1B8B985}" type="datetimeFigureOut">
              <a:rPr lang="en-GB" smtClean="0"/>
              <a:t>09/04/2014</a:t>
            </a:fld>
            <a:endParaRPr lang="en-GB"/>
          </a:p>
        </p:txBody>
      </p:sp>
      <p:sp>
        <p:nvSpPr>
          <p:cNvPr id="5" name="Footer Placeholder 4"/>
          <p:cNvSpPr>
            <a:spLocks noGrp="1"/>
          </p:cNvSpPr>
          <p:nvPr>
            <p:ph type="ftr" sz="quarter" idx="11"/>
          </p:nvPr>
        </p:nvSpPr>
        <p:spPr>
          <a:xfrm>
            <a:off x="457200" y="6480969"/>
            <a:ext cx="4260056" cy="300831"/>
          </a:xfrm>
        </p:spPr>
        <p:txBody>
          <a:bodyPr/>
          <a:lstStyle/>
          <a:p>
            <a:endParaRPr lang="en-GB"/>
          </a:p>
        </p:txBody>
      </p:sp>
      <p:sp>
        <p:nvSpPr>
          <p:cNvPr id="6" name="Slide Number Placeholder 5"/>
          <p:cNvSpPr>
            <a:spLocks noGrp="1"/>
          </p:cNvSpPr>
          <p:nvPr>
            <p:ph type="sldNum" sz="quarter" idx="12"/>
          </p:nvPr>
        </p:nvSpPr>
        <p:spPr/>
        <p:txBody>
          <a:bodyPr/>
          <a:lstStyle/>
          <a:p>
            <a:fld id="{13EC1C3E-85D6-4463-8572-D2FFF849CF6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F42D4F9-FA7A-403C-95AD-A4A9D1B8B985}" type="datetimeFigureOut">
              <a:rPr lang="en-GB" smtClean="0"/>
              <a:t>09/04/2014</a:t>
            </a:fld>
            <a:endParaRPr lang="en-GB"/>
          </a:p>
        </p:txBody>
      </p:sp>
      <p:sp>
        <p:nvSpPr>
          <p:cNvPr id="5" name="Footer Placeholder 4"/>
          <p:cNvSpPr>
            <a:spLocks noGrp="1"/>
          </p:cNvSpPr>
          <p:nvPr>
            <p:ph type="ftr" sz="quarter" idx="11"/>
          </p:nvPr>
        </p:nvSpPr>
        <p:spPr>
          <a:xfrm>
            <a:off x="2619376" y="6480969"/>
            <a:ext cx="4260056" cy="300831"/>
          </a:xfrm>
        </p:spPr>
        <p:txBody>
          <a:bodyPr/>
          <a:lstStyle/>
          <a:p>
            <a:endParaRPr lang="en-GB"/>
          </a:p>
        </p:txBody>
      </p:sp>
      <p:sp>
        <p:nvSpPr>
          <p:cNvPr id="6" name="Slide Number Placeholder 5"/>
          <p:cNvSpPr>
            <a:spLocks noGrp="1"/>
          </p:cNvSpPr>
          <p:nvPr>
            <p:ph type="sldNum" sz="quarter" idx="12"/>
          </p:nvPr>
        </p:nvSpPr>
        <p:spPr>
          <a:xfrm>
            <a:off x="8451056" y="809624"/>
            <a:ext cx="502920" cy="300831"/>
          </a:xfrm>
        </p:spPr>
        <p:txBody>
          <a:bodyPr/>
          <a:lstStyle/>
          <a:p>
            <a:fld id="{13EC1C3E-85D6-4463-8572-D2FFF849CF68}" type="slidenum">
              <a:rPr lang="en-GB" smtClean="0"/>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F42D4F9-FA7A-403C-95AD-A4A9D1B8B985}" type="datetimeFigureOut">
              <a:rPr lang="en-GB" smtClean="0"/>
              <a:t>09/04/2014</a:t>
            </a:fld>
            <a:endParaRPr lang="en-GB"/>
          </a:p>
        </p:txBody>
      </p:sp>
      <p:sp>
        <p:nvSpPr>
          <p:cNvPr id="6" name="Footer Placeholder 5"/>
          <p:cNvSpPr>
            <a:spLocks noGrp="1"/>
          </p:cNvSpPr>
          <p:nvPr>
            <p:ph type="ftr" sz="quarter" idx="11"/>
          </p:nvPr>
        </p:nvSpPr>
        <p:spPr>
          <a:xfrm>
            <a:off x="457200" y="6480969"/>
            <a:ext cx="4260056" cy="301752"/>
          </a:xfrm>
        </p:spPr>
        <p:txBody>
          <a:bodyPr/>
          <a:lstStyle/>
          <a:p>
            <a:endParaRPr lang="en-GB"/>
          </a:p>
        </p:txBody>
      </p:sp>
      <p:sp>
        <p:nvSpPr>
          <p:cNvPr id="7" name="Slide Number Placeholder 6"/>
          <p:cNvSpPr>
            <a:spLocks noGrp="1"/>
          </p:cNvSpPr>
          <p:nvPr>
            <p:ph type="sldNum" sz="quarter" idx="12"/>
          </p:nvPr>
        </p:nvSpPr>
        <p:spPr>
          <a:xfrm>
            <a:off x="7589520" y="6480969"/>
            <a:ext cx="502920" cy="301752"/>
          </a:xfrm>
        </p:spPr>
        <p:txBody>
          <a:bodyPr/>
          <a:lstStyle/>
          <a:p>
            <a:fld id="{13EC1C3E-85D6-4463-8572-D2FFF849CF6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F42D4F9-FA7A-403C-95AD-A4A9D1B8B985}" type="datetimeFigureOut">
              <a:rPr lang="en-GB" smtClean="0"/>
              <a:t>09/04/2014</a:t>
            </a:fld>
            <a:endParaRPr lang="en-GB"/>
          </a:p>
        </p:txBody>
      </p:sp>
      <p:sp>
        <p:nvSpPr>
          <p:cNvPr id="8" name="Footer Placeholder 7"/>
          <p:cNvSpPr>
            <a:spLocks noGrp="1"/>
          </p:cNvSpPr>
          <p:nvPr>
            <p:ph type="ftr" sz="quarter" idx="11"/>
          </p:nvPr>
        </p:nvSpPr>
        <p:spPr>
          <a:xfrm>
            <a:off x="457200" y="6480969"/>
            <a:ext cx="4261104" cy="301752"/>
          </a:xfrm>
        </p:spPr>
        <p:txBody>
          <a:bodyPr/>
          <a:lstStyle/>
          <a:p>
            <a:endParaRPr lang="en-GB"/>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3EC1C3E-85D6-4463-8572-D2FFF849CF6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42D4F9-FA7A-403C-95AD-A4A9D1B8B985}" type="datetimeFigureOut">
              <a:rPr lang="en-GB" smtClean="0"/>
              <a:t>09/04/2014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EC1C3E-85D6-4463-8572-D2FFF849CF6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F42D4F9-FA7A-403C-95AD-A4A9D1B8B985}" type="datetimeFigureOut">
              <a:rPr lang="en-GB" smtClean="0"/>
              <a:t>09/04/2014</a:t>
            </a:fld>
            <a:endParaRPr lang="en-GB"/>
          </a:p>
        </p:txBody>
      </p:sp>
      <p:sp>
        <p:nvSpPr>
          <p:cNvPr id="3" name="Footer Placeholder 2"/>
          <p:cNvSpPr>
            <a:spLocks noGrp="1"/>
          </p:cNvSpPr>
          <p:nvPr>
            <p:ph type="ftr" sz="quarter" idx="11"/>
          </p:nvPr>
        </p:nvSpPr>
        <p:spPr>
          <a:xfrm>
            <a:off x="457200" y="6481890"/>
            <a:ext cx="4260056" cy="300831"/>
          </a:xfrm>
        </p:spPr>
        <p:txBody>
          <a:bodyPr/>
          <a:lstStyle/>
          <a:p>
            <a:endParaRPr lang="en-GB"/>
          </a:p>
        </p:txBody>
      </p:sp>
      <p:sp>
        <p:nvSpPr>
          <p:cNvPr id="4" name="Slide Number Placeholder 3"/>
          <p:cNvSpPr>
            <a:spLocks noGrp="1"/>
          </p:cNvSpPr>
          <p:nvPr>
            <p:ph type="sldNum" sz="quarter" idx="12"/>
          </p:nvPr>
        </p:nvSpPr>
        <p:spPr>
          <a:xfrm>
            <a:off x="7589520" y="6480969"/>
            <a:ext cx="502920" cy="301752"/>
          </a:xfrm>
        </p:spPr>
        <p:txBody>
          <a:bodyPr/>
          <a:lstStyle/>
          <a:p>
            <a:fld id="{13EC1C3E-85D6-4463-8572-D2FFF849CF6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F42D4F9-FA7A-403C-95AD-A4A9D1B8B985}" type="datetimeFigureOut">
              <a:rPr lang="en-GB" smtClean="0"/>
              <a:t>09/04/2014</a:t>
            </a:fld>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3EC1C3E-85D6-4463-8572-D2FFF849CF6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F42D4F9-FA7A-403C-95AD-A4A9D1B8B985}" type="datetimeFigureOut">
              <a:rPr lang="en-GB" smtClean="0"/>
              <a:t>09/04/2014</a:t>
            </a:fld>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GB"/>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3EC1C3E-85D6-4463-8572-D2FFF849CF6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F42D4F9-FA7A-403C-95AD-A4A9D1B8B985}" type="datetimeFigureOut">
              <a:rPr lang="en-GB" smtClean="0"/>
              <a:t>09/04/2014</a:t>
            </a:fld>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3EC1C3E-85D6-4463-8572-D2FFF849CF68}"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04864"/>
            <a:ext cx="7772400" cy="1470025"/>
          </a:xfrm>
        </p:spPr>
        <p:txBody>
          <a:bodyPr>
            <a:noAutofit/>
          </a:bodyPr>
          <a:lstStyle/>
          <a:p>
            <a:r>
              <a:rPr lang="en-GB" sz="5400" dirty="0"/>
              <a:t>Who would be the audience for your media product?</a:t>
            </a:r>
          </a:p>
        </p:txBody>
      </p:sp>
    </p:spTree>
    <p:extLst>
      <p:ext uri="{BB962C8B-B14F-4D97-AF65-F5344CB8AC3E}">
        <p14:creationId xmlns:p14="http://schemas.microsoft.com/office/powerpoint/2010/main" val="28849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399032"/>
          </a:xfrm>
        </p:spPr>
        <p:txBody>
          <a:bodyPr/>
          <a:lstStyle/>
          <a:p>
            <a:r>
              <a:rPr lang="en-GB" dirty="0" smtClean="0"/>
              <a:t>Target Audience – Front Cover Influences.</a:t>
            </a:r>
            <a:endParaRPr lang="en-GB" dirty="0"/>
          </a:p>
        </p:txBody>
      </p:sp>
      <p:sp>
        <p:nvSpPr>
          <p:cNvPr id="3" name="Content Placeholder 2"/>
          <p:cNvSpPr>
            <a:spLocks noGrp="1"/>
          </p:cNvSpPr>
          <p:nvPr>
            <p:ph idx="1"/>
          </p:nvPr>
        </p:nvSpPr>
        <p:spPr>
          <a:xfrm>
            <a:off x="395536" y="1916832"/>
            <a:ext cx="8229600" cy="4572000"/>
          </a:xfrm>
        </p:spPr>
        <p:txBody>
          <a:bodyPr>
            <a:normAutofit/>
          </a:bodyPr>
          <a:lstStyle/>
          <a:p>
            <a:r>
              <a:rPr lang="en-GB" sz="2000" dirty="0" smtClean="0"/>
              <a:t>For my magazine, the target audience that I chose to aim at was teenage girls, who enjoy pop music. When deciding upon my target audience, I looked into different magazines which were similar to my target audience. </a:t>
            </a:r>
          </a:p>
          <a:p>
            <a:r>
              <a:rPr lang="en-GB" sz="2000" dirty="0" smtClean="0"/>
              <a:t>My main  inspiration in terms of target audience magazines, were ones such a s VIBE magazine, this magazine is not particularly aimed at one specific audience, but it does have a pop genre of music running through it, which is why I found it interesting to use as one of my music magazine influences, because I have used pop as my music genre.</a:t>
            </a:r>
          </a:p>
          <a:p>
            <a:r>
              <a:rPr lang="en-GB" sz="2000" dirty="0" smtClean="0"/>
              <a:t>Also, for my front cover I put artists names that would be well known to a young female audience, such as Miley, Will.i.am, </a:t>
            </a:r>
            <a:r>
              <a:rPr lang="en-GB" sz="2000" dirty="0" err="1" smtClean="0"/>
              <a:t>Beyonce</a:t>
            </a:r>
            <a:r>
              <a:rPr lang="en-GB" sz="2000" dirty="0" smtClean="0"/>
              <a:t> etc. This should also make the magazine seem more attractive to the audience, making them want to buy it. </a:t>
            </a:r>
            <a:endParaRPr lang="en-GB" sz="2000" dirty="0"/>
          </a:p>
        </p:txBody>
      </p:sp>
    </p:spTree>
    <p:extLst>
      <p:ext uri="{BB962C8B-B14F-4D97-AF65-F5344CB8AC3E}">
        <p14:creationId xmlns:p14="http://schemas.microsoft.com/office/powerpoint/2010/main" val="770536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Audience – Contents page influence.</a:t>
            </a:r>
            <a:endParaRPr lang="en-GB" dirty="0"/>
          </a:p>
        </p:txBody>
      </p:sp>
      <p:sp>
        <p:nvSpPr>
          <p:cNvPr id="3" name="Content Placeholder 2"/>
          <p:cNvSpPr>
            <a:spLocks noGrp="1"/>
          </p:cNvSpPr>
          <p:nvPr>
            <p:ph idx="1"/>
          </p:nvPr>
        </p:nvSpPr>
        <p:spPr/>
        <p:txBody>
          <a:bodyPr>
            <a:normAutofit fontScale="92500" lnSpcReduction="20000"/>
          </a:bodyPr>
          <a:lstStyle/>
          <a:p>
            <a:r>
              <a:rPr lang="en-GB" sz="2200" dirty="0" smtClean="0"/>
              <a:t>For my contents page, I made sure that my layout and structure was appropriate for my target audience. </a:t>
            </a:r>
          </a:p>
          <a:p>
            <a:r>
              <a:rPr lang="en-GB" sz="2200" dirty="0" smtClean="0"/>
              <a:t>I mostly used an original design for my contents page as I found that some designs that I looked into didn’t really fit to what I was trying to achieve within my element as a whole. I needed to make sure that all of my elements were suitable for my target audience of young teenage girls who enjoy pop music. I think that in terms of showing a good representation of my target audience through my magazine, I have incorporated different ideas together to try and make them work and see if I would be able to do this with the other elements of my magazine. </a:t>
            </a:r>
          </a:p>
          <a:p>
            <a:r>
              <a:rPr lang="en-GB" sz="2200" dirty="0" smtClean="0"/>
              <a:t>I kept the influence from vibe magazine in terms of layout, but I looked at other magazines such as ‘We Love Pop’ to try and fit a younger audience, as Vibe magazine is aimed at a slightly older audience than the ‘We Love Pop’ music magazine</a:t>
            </a:r>
            <a:r>
              <a:rPr lang="en-GB" sz="2000" dirty="0" smtClean="0"/>
              <a:t>.</a:t>
            </a:r>
            <a:endParaRPr lang="en-GB" sz="2000" dirty="0"/>
          </a:p>
        </p:txBody>
      </p:sp>
    </p:spTree>
    <p:extLst>
      <p:ext uri="{BB962C8B-B14F-4D97-AF65-F5344CB8AC3E}">
        <p14:creationId xmlns:p14="http://schemas.microsoft.com/office/powerpoint/2010/main" val="3150657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Target Audience – Double Page Spread Influence.</a:t>
            </a:r>
            <a:endParaRPr lang="en-GB" dirty="0"/>
          </a:p>
        </p:txBody>
      </p:sp>
      <p:sp>
        <p:nvSpPr>
          <p:cNvPr id="3" name="Content Placeholder 2"/>
          <p:cNvSpPr>
            <a:spLocks noGrp="1"/>
          </p:cNvSpPr>
          <p:nvPr>
            <p:ph idx="1"/>
          </p:nvPr>
        </p:nvSpPr>
        <p:spPr/>
        <p:txBody>
          <a:bodyPr>
            <a:noAutofit/>
          </a:bodyPr>
          <a:lstStyle/>
          <a:p>
            <a:r>
              <a:rPr lang="en-GB" sz="2000" dirty="0" smtClean="0"/>
              <a:t>After looking at different double page spreads in a lot of different music magazine, I had to think carefully about a layout that would suit my target audience. The double page spread that I have created would be suitable for a young teenage audience because it has a friendly image on it, and the text is fairly simple and not too complex, which makes it easier for young people to look at, so that they won’t get bored easily.</a:t>
            </a:r>
          </a:p>
          <a:p>
            <a:r>
              <a:rPr lang="en-GB" sz="2000" dirty="0" smtClean="0"/>
              <a:t>I had a look through some of the ‘We Love Pop’ pages in their magazine, to see if I would be able to take any inspiration from it which I could then incorporate into my magazine, and this was very helpful when I was creating my magazine because I was able to take some ideas on how to make my double page spread more suitable to my target audience.</a:t>
            </a:r>
            <a:endParaRPr lang="en-GB" sz="2000" dirty="0"/>
          </a:p>
        </p:txBody>
      </p:sp>
    </p:spTree>
    <p:extLst>
      <p:ext uri="{BB962C8B-B14F-4D97-AF65-F5344CB8AC3E}">
        <p14:creationId xmlns:p14="http://schemas.microsoft.com/office/powerpoint/2010/main" val="2404391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did I choose the target audience that I did?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 chose the target audience of young teenage girls that enjoy pop music, because I felt that it was a good way of looking into different ideas of how young females want to view themselves as individuals, so therefore incorporated this into my music magazine could help young teenage girls feel less pressured to conform to what society wants them to be like, and when creating my magazine, I wanted to link this message to each of my elements, so that each part can have some sort of influence on the target audience.</a:t>
            </a:r>
            <a:endParaRPr lang="en-GB" dirty="0"/>
          </a:p>
        </p:txBody>
      </p:sp>
    </p:spTree>
    <p:extLst>
      <p:ext uri="{BB962C8B-B14F-4D97-AF65-F5344CB8AC3E}">
        <p14:creationId xmlns:p14="http://schemas.microsoft.com/office/powerpoint/2010/main" val="392631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Did You Attract/Address Your Target Audience?</a:t>
            </a:r>
            <a:endParaRPr lang="en-GB" dirty="0"/>
          </a:p>
        </p:txBody>
      </p:sp>
      <p:sp>
        <p:nvSpPr>
          <p:cNvPr id="3" name="Content Placeholder 2"/>
          <p:cNvSpPr>
            <a:spLocks noGrp="1"/>
          </p:cNvSpPr>
          <p:nvPr>
            <p:ph idx="1"/>
          </p:nvPr>
        </p:nvSpPr>
        <p:spPr/>
        <p:txBody>
          <a:bodyPr>
            <a:normAutofit/>
          </a:bodyPr>
          <a:lstStyle/>
          <a:p>
            <a:r>
              <a:rPr lang="en-GB" sz="2000" dirty="0" smtClean="0"/>
              <a:t>Prior to the creation of my 3 elements, I carried out a questionnaire so that I could see what people would like to see in a magazine, such as how much information they would like to see in the magazine, and the number of pages included in it. It’s quite important that the number of pages that are included are looked into, because you don’t want to have too many and bore the audience, but then at the same time, if there aren’t enough pages then the audience may feel as though they haven’t  really got their moneys worth.</a:t>
            </a:r>
          </a:p>
          <a:p>
            <a:r>
              <a:rPr lang="en-GB" sz="2000" dirty="0" smtClean="0"/>
              <a:t>Also, when it came to asking the audience questions about what they wanted the magazine to have, I found that there was a lot of similar feedback, and a lot of people seemed to want to see the same things in the magazine.</a:t>
            </a:r>
            <a:endParaRPr lang="en-GB" sz="2000" dirty="0"/>
          </a:p>
        </p:txBody>
      </p:sp>
    </p:spTree>
    <p:extLst>
      <p:ext uri="{BB962C8B-B14F-4D97-AF65-F5344CB8AC3E}">
        <p14:creationId xmlns:p14="http://schemas.microsoft.com/office/powerpoint/2010/main" val="663713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a:t>
            </a:r>
            <a:endParaRPr lang="en-GB" dirty="0"/>
          </a:p>
        </p:txBody>
      </p:sp>
      <p:sp>
        <p:nvSpPr>
          <p:cNvPr id="3" name="Content Placeholder 2"/>
          <p:cNvSpPr>
            <a:spLocks noGrp="1"/>
          </p:cNvSpPr>
          <p:nvPr>
            <p:ph idx="1"/>
          </p:nvPr>
        </p:nvSpPr>
        <p:spPr/>
        <p:txBody>
          <a:bodyPr>
            <a:normAutofit/>
          </a:bodyPr>
          <a:lstStyle/>
          <a:p>
            <a:r>
              <a:rPr lang="en-GB" sz="2000" dirty="0" smtClean="0"/>
              <a:t>So after I carried out the questionnaires research to find out what my target audience was going to be, I then had to incorporate these ideas into my production. </a:t>
            </a:r>
          </a:p>
          <a:p>
            <a:r>
              <a:rPr lang="en-GB" sz="2000" dirty="0" smtClean="0"/>
              <a:t>These things that needed careful consideration were things such as prices, fonts, colours and of course the genre of music that I was going to base my magazine on.  </a:t>
            </a:r>
          </a:p>
          <a:p>
            <a:r>
              <a:rPr lang="en-GB" sz="2000" dirty="0" smtClean="0"/>
              <a:t>After collecting the research it became easier to determine what I was going to put into my magazine, and I followed the results to my questionnaires to find a suitable design which would suit the target audience that I had chosen for my magazine.</a:t>
            </a:r>
            <a:endParaRPr lang="en-GB" sz="2000" dirty="0"/>
          </a:p>
        </p:txBody>
      </p:sp>
    </p:spTree>
    <p:extLst>
      <p:ext uri="{BB962C8B-B14F-4D97-AF65-F5344CB8AC3E}">
        <p14:creationId xmlns:p14="http://schemas.microsoft.com/office/powerpoint/2010/main" val="3284563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120</TotalTime>
  <Words>918</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Who would be the audience for your media product?</vt:lpstr>
      <vt:lpstr>Target Audience – Front Cover Influences.</vt:lpstr>
      <vt:lpstr>Target Audience – Contents page influence.</vt:lpstr>
      <vt:lpstr>Target Audience – Double Page Spread Influence.</vt:lpstr>
      <vt:lpstr>Why did I choose the target audience that I did?</vt:lpstr>
      <vt:lpstr>How Did You Attract/Address Your Target Audience?</vt:lpstr>
      <vt:lpstr>So…?</vt:lpstr>
    </vt:vector>
  </TitlesOfParts>
  <Company>Trinity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10HarrisonC</dc:creator>
  <cp:lastModifiedBy>10HarrisonC</cp:lastModifiedBy>
  <cp:revision>10</cp:revision>
  <dcterms:created xsi:type="dcterms:W3CDTF">2014-04-07T09:13:59Z</dcterms:created>
  <dcterms:modified xsi:type="dcterms:W3CDTF">2014-04-09T11:02:03Z</dcterms:modified>
</cp:coreProperties>
</file>